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3"/>
    <p:restoredTop sz="94687"/>
  </p:normalViewPr>
  <p:slideViewPr>
    <p:cSldViewPr snapToGrid="0" snapToObjects="1">
      <p:cViewPr varScale="1">
        <p:scale>
          <a:sx n="58" d="100"/>
          <a:sy n="58" d="100"/>
        </p:scale>
        <p:origin x="216" y="6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AED487-6A78-0D4D-9961-94B62E31760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9B7373-02F7-1747-A8FA-AC237374A0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34B4CE-479E-C149-95B5-C4019D1B70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02F697-3856-6E44-B781-6BA5B3A25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28128E-6CD5-9247-937B-98610AA01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177725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6E52B8-927E-FF47-8DC1-36C73A292B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5B8F0B-EDF9-DB47-88CD-75AF825951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2705E-2614-3D4B-9801-9DF51D88F0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A773BF-C0D3-D14E-83AC-A89AD54F67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C5A145-02F5-DB4F-B251-2CB2ADAE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224632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082651-8371-D24B-99B5-72DB5519AE7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440C604-D0A0-C146-A08A-F1F48F6C21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3B4134-9F8F-B94C-959C-01F2776D5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64EB8F-259E-3246-953D-D621BE77F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A7364-FCED-8A43-9B8C-72016ACE2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315957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D0B0CB-D65C-A641-A2A3-5D27B5E17A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5D9EC9-233E-024F-83BB-547A79C4D4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8BA0D-60DD-304A-B334-79288F37FB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F75EA-3F6D-4244-8F01-D75FEE2CDE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626D7-35B7-B54E-A930-39CA27D84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68578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D34223-1ECA-284F-8107-89EB789D8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D61605-48EF-6C4A-BFB3-5EF71D092EE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6B56C1-F3DC-2944-94EA-5F27594425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C9D718-E98F-3647-AE29-814DCF704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4B9FE7-E129-0C42-A647-58222DC8E6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34935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CED4B-6F7F-5241-81D7-A92BDE0681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F8ACF9-24C1-C645-9CA4-8C656D2952E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BBCB53D-3676-654F-AFC7-DD51A5EBC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0556E1-A38F-854B-8341-D5007347CE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B01C14-A247-1840-ABC9-B509F41EB0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D2FCCF-8D26-6348-B93C-2889D336B0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90602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F2036E-820F-8045-A3B0-0A246AA4D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8DA273-AF50-3248-A30D-31B3FE04BB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6CF4B8-5C71-344B-A6F4-28192F0A9F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F2B28E3-2621-624B-813E-CED83AA2E7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16A6CC4-DEEF-364F-8CD5-BB2714E1EEF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E531A2B-8D60-3747-BC7B-CD2675BB8E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ADF6BA-7052-564C-9BC4-831AE7263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003D8A-CFB1-464A-B1B7-9F302AD6D9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50382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C5EF3C-E3F2-7E4B-BE38-B72B54462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C0D201-6A5B-B04C-B71A-5E1623D79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B104A3-4F33-B14F-92BE-EA8EAFF85D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645660D-30B2-384F-8096-B9C4A9DA3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510883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A75FE7-EDAF-0446-9222-73DE83DCF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EBEE6C3-A55C-9741-A72E-88CA86F0D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8B74EC3-5985-5F49-A0AF-469CC50BA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08565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A5A641-27C4-4746-A662-67EB55ED46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915D2D-BEC6-F646-BACE-F00DC926F9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7E6F4E1-AFBD-CD4A-8EFC-A7140FA6B6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3AFD9-C4BE-1343-813E-3C83E18A76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FCA23A-CCB8-BD42-B82B-5C70174E3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0D9D1A-BCE0-BF47-AA85-34FDFDA8A4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29896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7063F-6178-7F4B-99C5-2D5F2B9177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9FCEB2E-E8C3-AC45-89CD-E8B9775ACCC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0F32DE-4B7D-CD45-A432-C2B675A761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93F743-8D19-8143-A8D4-892FAD2E4E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629F46-DD1B-8A45-A418-B261771AB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991757-7940-D648-94A2-5C7C325F2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44889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3A9E06-952E-8D42-BB44-5BBF4B3A22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82BDFE-23B7-2149-9783-114D26580A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729D86-5D52-F546-8894-9E83383CB0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98AB36-D36C-7A48-AF19-5E1670087798}" type="datetimeFigureOut">
              <a:rPr lang="en-CA" smtClean="0"/>
              <a:t>2018-12-04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BEAA04-9D12-0645-A9AE-3ECBB67EF7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BCB93C-BD12-7847-A1D6-527FE42008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49F827-70F9-8A47-8E50-26DE94804B61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394380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A1E535C-7691-5348-B70B-1144AB9CF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0" y="844550"/>
            <a:ext cx="99695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146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0008808-AE54-C449-972F-D6F9CD94A7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0" y="844550"/>
            <a:ext cx="99695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07885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EB61266-107B-7041-B559-39C5232EC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0" y="844550"/>
            <a:ext cx="99695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599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B6F57C-58E9-964F-AB79-075D3AA4B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1250" y="844550"/>
            <a:ext cx="9969500" cy="5168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3361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Macintosh PowerPoint</Application>
  <PresentationFormat>Widescreen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Madeline Peters</dc:creator>
  <cp:lastModifiedBy>Madeline Peters</cp:lastModifiedBy>
  <cp:revision>2</cp:revision>
  <dcterms:created xsi:type="dcterms:W3CDTF">2018-12-04T15:33:21Z</dcterms:created>
  <dcterms:modified xsi:type="dcterms:W3CDTF">2018-12-04T15:42:05Z</dcterms:modified>
</cp:coreProperties>
</file>

<file path=docProps/thumbnail.jpeg>
</file>